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6C780F1-8920-4F70-8928-22D34454FCB3}" type="datetime1">
              <a:rPr lang="pl-PL" smtClean="0">
                <a:latin typeface="Calibri" panose="020F0502020204030204" pitchFamily="34" charset="0"/>
              </a:rPr>
              <a:t>17.05.2020</a:t>
            </a:fld>
            <a:endParaRPr lang="pl-PL">
              <a:latin typeface="Calibri" panose="020F0502020204030204" pitchFamily="34" charset="0"/>
            </a:endParaRPr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pl-PL" smtClean="0">
                <a:latin typeface="Calibri" panose="020F0502020204030204" pitchFamily="34" charset="0"/>
              </a:rPr>
              <a:t>‹#›</a:t>
            </a:fld>
            <a:endParaRPr 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F2AA167-9E3E-49DA-B722-1E96E8602C4C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275029A-2D1E-47A5-9598-4A9AC47B3AC1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5029A-2D1E-47A5-9598-4A9AC47B3AC1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0265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F9556C7-5B59-4ABF-88E2-A1B04F8F43BE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C4EF4F11-16F0-486C-A4EA-7E355B57B356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CA44FC59-7DCB-42CA-8AFA-50EBE22AED89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35881387-9C8F-45FE-B325-4E1FA5B738D2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latin typeface="Century Gothic" panose="020B0502020202020204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DC3C738D-9413-4B5E-8818-FC954DC43B9B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/>
              <a:t>Kliknij, aby edytować styl wzorca tytułu</a:t>
            </a:r>
            <a:endParaRPr lang="pl-PL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>
                <a:latin typeface="Century Gothic" panose="020B0502020202020204" pitchFamily="34" charset="0"/>
              </a:defRPr>
            </a:lvl1pPr>
            <a:lvl2pPr>
              <a:defRPr sz="24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>
                <a:latin typeface="Century Gothic" panose="020B0502020202020204" pitchFamily="34" charset="0"/>
              </a:defRPr>
            </a:lvl1pPr>
            <a:lvl2pPr>
              <a:defRPr sz="24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96A4935C-8393-4814-91A5-4BAAC6FCFFBC}" type="datetime1">
              <a:rPr lang="pl-PL" smtClean="0"/>
              <a:t>17.05.2020</a:t>
            </a:fld>
            <a:endParaRPr lang="pl-PL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/>
              <a:t>Dodaj stopkę</a:t>
            </a:r>
            <a:endParaRPr lang="pl-PL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/>
              <a:t>Kliknij, aby edytować styl wzorca tytułu</a:t>
            </a:r>
            <a:endParaRPr lang="pl-PL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wzorców tekstu</a:t>
            </a:r>
            <a:endParaRPr lang="pl-PL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wzorców tekstu</a:t>
            </a:r>
            <a:endParaRPr lang="pl-PL" dirty="0"/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D5EBB1EE-7AB8-4E4E-A182-467683AAF3B0}" type="datetime1">
              <a:rPr lang="pl-PL" smtClean="0"/>
              <a:t>17.05.2020</a:t>
            </a:fld>
            <a:endParaRPr lang="pl-PL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/>
              <a:t>Dodaj stopkę</a:t>
            </a:r>
            <a:endParaRPr lang="pl-PL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DC98BF3-BF76-47D3-B122-1164EF346440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CBC4B79E-9E26-4623-8E79-F74B7E643FB1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>
                <a:latin typeface="Century Gothic" panose="020B0502020202020204" pitchFamily="34" charset="0"/>
              </a:defRPr>
            </a:lvl1pPr>
            <a:lvl2pPr>
              <a:defRPr sz="2800">
                <a:latin typeface="Century Gothic" panose="020B0502020202020204" pitchFamily="34" charset="0"/>
              </a:defRPr>
            </a:lvl2pPr>
            <a:lvl3pPr>
              <a:defRPr sz="2400">
                <a:latin typeface="Century Gothic" panose="020B0502020202020204" pitchFamily="34" charset="0"/>
              </a:defRPr>
            </a:lvl3pPr>
            <a:lvl4pPr>
              <a:defRPr sz="2000">
                <a:latin typeface="Century Gothic" panose="020B0502020202020204" pitchFamily="34" charset="0"/>
              </a:defRPr>
            </a:lvl4pPr>
            <a:lvl5pPr>
              <a:defRPr sz="2000">
                <a:latin typeface="Century Gothic" panose="020B0502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3A9F25AB-83F8-48EC-99D8-0AED0C34E7E3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Obraz — symbol zastępczy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>
                <a:latin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B46EF007-2F34-4A97-8666-AEC7967B76D8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F4D20D05-EE8A-4CBE-B4C1-0A31186D4990}" type="datetime1">
              <a:rPr lang="pl-PL" noProof="0" smtClean="0"/>
              <a:t>17.05.2020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l-PL" dirty="0">
                <a:latin typeface="Century Gothic" panose="020B0502020202020204" pitchFamily="34" charset="0"/>
              </a:rPr>
              <a:t>BRACTWO ŚWIĘTEGO JÓZEFA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pl-PL" dirty="0">
                <a:latin typeface="Century Gothic" panose="020B0502020202020204" pitchFamily="34" charset="0"/>
              </a:rPr>
              <a:t>Autor: Natalia Łasocha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00B158-35F8-4F27-B4DB-95B852293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pl-PL" dirty="0"/>
              <a:t>Czym jest Bractwo Św. Józefa?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A485CE-A346-433F-B37C-0B12A95D0A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/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Bractwo jest wspólnotą modlitewno-apostolską, zrzeszającą mężczyzn (duchownych i świeckich), którą przenika i łączy troska o własną formację, jak i o zbawienie środowiska, w którym członkowie żyją oraz pracują. Bractwo Świętego Józefa stawia sobie za cel przede wszystkim uświęcenie członków przez naśladowanie św. Józefa i modlitwę przez jego wstawiennictwo.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1CE01BA-67D1-4718-AFE4-0FDF1F19E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2783618"/>
            <a:ext cx="5181600" cy="24353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20698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BEFCDB4-3CCE-4622-849D-369610789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dirty="0"/>
              <a:t>Cele Bractwa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7AB532-49FF-40D6-A7BE-EB8025C1B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Wyznaczone cele modlitewne i formacyjne mogą być realizowane przy wypełnieniu stosownych obowiązków, które wyznacza się członkom Bractwa św. Józefa, a mianowicie: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-otaczanie czcią św. Józefa poprzez: częste wzywanie jego wstawiennictwa, uroczyste celebrowanie oraz aktywne uczestnictwo w liturgii Uroczystości św. Józefa Oblubieńca NMP (19 marca) oraz wspomnienia św. Józefa Rzemieślnika (1 maja);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-udział w nieustającej nowennie do św. Józefa w każdą środę poprzez odmówienie Litanii do św. Józefa lub jednej tajemnicy Różańca św., w rozważaniu której obecny jest św. Józef, oraz innej dowolnej modlitwy o łaskę szczęśliwej śmierci dla konających;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-podjęcie w wyznaczonym każdemu ze członków dniu roku kalendarzowego modlitwy przez wstawiennictwo św. Józefa w intencji rodzin, a w szczególności rodzin zagrożonych rozbiciem oraz za chorych i konających o łaskę szczęśliwej śmierci;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7031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070C75-FDC3-4575-B664-C5DAE6226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07E763-A3F0-486C-A212-877BC16CB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-troska o wizerunki św. Józefa w parafii (kościół, kaplica, przydrożna kapliczka, dom);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-podejmowanie nieustannej wewnętrznej pracy nad sobą, starań o wierne zachowywanie w prywatnym życiu wskazań Ewangelii, gorliwe życie sakramentalne oraz codzienne ćwiczenia się w pokorze, pobożności i miłości bliźniego;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-udział we Mszach św. wotywnych o św. Józefie odprawianych w poszczególnych okresach roku liturgicznego (jeśli zezwalają na to przepisy liturgiczne) oraz w następujących po niej spotkaniach formacyjnych w swoim kościele parafialnym lub w innym kościele wyznaczonym przez biskupa opolskiego;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-świadczenia wzajemnej pomocy duchowej i materialnej (w miarę możliwości) innym członkom Bractwa i inne.</a:t>
            </a:r>
          </a:p>
        </p:txBody>
      </p:sp>
    </p:spTree>
    <p:extLst>
      <p:ext uri="{BB962C8B-B14F-4D97-AF65-F5344CB8AC3E}">
        <p14:creationId xmlns:p14="http://schemas.microsoft.com/office/powerpoint/2010/main" val="10663417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FD3A2A-6796-46FB-A802-F276E9628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Kto może dołączyć?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19662C-3B80-4E93-A727-3EDFB3D8B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Członkiem Bractwa może zostać mężczyzna, katolik, który ukończył 18. rok życia i pragnie prowadzić życie prawdziwie katolickie oraz dobrowolnie włącza się w zadania apostolskie Kościoła. Do Bractwa Świętego Józefa mogą wstępować duchowni, osoby konsekrowane i wierni świeccy.</a:t>
            </a:r>
          </a:p>
        </p:txBody>
      </p:sp>
    </p:spTree>
    <p:extLst>
      <p:ext uri="{BB962C8B-B14F-4D97-AF65-F5344CB8AC3E}">
        <p14:creationId xmlns:p14="http://schemas.microsoft.com/office/powerpoint/2010/main" val="13817574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19BD39-82BA-42E4-8477-8A4D6520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Rekrutacja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66EF41-03F2-4DC3-B44C-16AAD830A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Ubieganie się o przyjęcie do Bractwa polega na wypełnieniu przez zgłaszającego się deklaracji kandydata, w której podaje on swoje personalia (imię i nazwisko, datę urodzenia, dokładny adres zamieszkania), i przesłanie jej na adres Bractwa. Deklarację kandydata zawsze potwierdza podpisem proboszcz parafii kandydata, zaświadczając w ten sposób o jego zdatności do bycia członkiem Bractwa.</a:t>
            </a:r>
          </a:p>
        </p:txBody>
      </p:sp>
    </p:spTree>
    <p:extLst>
      <p:ext uri="{BB962C8B-B14F-4D97-AF65-F5344CB8AC3E}">
        <p14:creationId xmlns:p14="http://schemas.microsoft.com/office/powerpoint/2010/main" val="70058129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DDE1C3-228F-4AE0-9C73-C2E66D2B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Powstanie Bractwa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264686-BB76-42F0-BF42-91B03F1C5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Bractwo Świętego Józefa zostało powołane do życia w Jemielnicy w liturgiczne wspomnienie św. Józefa Rzemieślnika 1 maja 2012 r. przez biskupa opolskiego. Obszarem jego działalności jest teren Diecezji Opolskiej, a  jego siedzibą Jemielnica w nawiązaniu do siedziby historycznego Bractwa św. Józefa założonego w XVII wieku. Również z naszej parafii zostało powołanych i zaprzysiężonych 19 mężczyzn, którzy swoje życie zawierzyli opiece św. Józefa, Oblubieńca NMP. W ciągu roku w wybranych rejonach będą się odbywać Dni Skupienia i spotkania formacyjne.</a:t>
            </a:r>
          </a:p>
        </p:txBody>
      </p:sp>
    </p:spTree>
    <p:extLst>
      <p:ext uri="{BB962C8B-B14F-4D97-AF65-F5344CB8AC3E}">
        <p14:creationId xmlns:p14="http://schemas.microsoft.com/office/powerpoint/2010/main" val="18181014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68AD27-3D1F-4A19-A1A8-48EA0606E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Rejony Bractwa i ilość członków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D0F418-7361-4B02-B7D7-E05F76319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Nysa-50 osób</a:t>
            </a:r>
          </a:p>
          <a:p>
            <a:r>
              <a:rPr lang="pl-PL" dirty="0"/>
              <a:t>Głubczyce-27 osób</a:t>
            </a:r>
          </a:p>
          <a:p>
            <a:r>
              <a:rPr lang="pl-PL" dirty="0"/>
              <a:t>Zawadzkie-20 osób</a:t>
            </a:r>
          </a:p>
          <a:p>
            <a:r>
              <a:rPr lang="pl-PL" dirty="0"/>
              <a:t>Racibórz-52 osoby</a:t>
            </a:r>
          </a:p>
          <a:p>
            <a:r>
              <a:rPr lang="pl-PL" dirty="0"/>
              <a:t>Seminarium w Opolu-10 osób</a:t>
            </a:r>
          </a:p>
          <a:p>
            <a:r>
              <a:rPr lang="pl-PL" dirty="0"/>
              <a:t>Kędzierzyn-Koźle-52 osoby</a:t>
            </a:r>
          </a:p>
          <a:p>
            <a:r>
              <a:rPr lang="pl-PL" dirty="0"/>
              <a:t>Jełowa-44 osoby</a:t>
            </a:r>
          </a:p>
          <a:p>
            <a:r>
              <a:rPr lang="pl-PL" dirty="0"/>
              <a:t>Prudnik-28 osób</a:t>
            </a:r>
          </a:p>
          <a:p>
            <a:r>
              <a:rPr lang="pl-PL" dirty="0"/>
              <a:t>Krapkowice-83 osoby</a:t>
            </a:r>
          </a:p>
          <a:p>
            <a:r>
              <a:rPr lang="pl-PL" dirty="0"/>
              <a:t>Jemielnica-85 osób</a:t>
            </a:r>
          </a:p>
          <a:p>
            <a:r>
              <a:rPr lang="pl-PL" dirty="0"/>
              <a:t>Opole-72 osoby</a:t>
            </a:r>
          </a:p>
          <a:p>
            <a:r>
              <a:rPr lang="pl-PL" dirty="0"/>
              <a:t>Wrzoski-70 osób</a:t>
            </a:r>
          </a:p>
          <a:p>
            <a:r>
              <a:rPr lang="pl-PL" dirty="0"/>
              <a:t>Głogówek-22 osoby</a:t>
            </a:r>
          </a:p>
        </p:txBody>
      </p:sp>
    </p:spTree>
    <p:extLst>
      <p:ext uri="{BB962C8B-B14F-4D97-AF65-F5344CB8AC3E}">
        <p14:creationId xmlns:p14="http://schemas.microsoft.com/office/powerpoint/2010/main" val="4954053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9E0417-5CD4-41FD-915D-C1A494E1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034A95-247D-4D91-9DD5-801701CD7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8454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zablon projektu Melancholijny abstrakcyjn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755_TF03460530" id="{13B86502-A913-49D5-A125-DF30B1045169}" vid="{17C89B76-746D-4DD8-91AD-0267AB5E4BC7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577</Words>
  <Application>Microsoft Office PowerPoint</Application>
  <PresentationFormat>Panoramiczny</PresentationFormat>
  <Paragraphs>29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Szablon projektu Melancholijny abstrakcyjny</vt:lpstr>
      <vt:lpstr>BRACTWO ŚWIĘTEGO JÓZEFA</vt:lpstr>
      <vt:lpstr>Czym jest Bractwo Św. Józefa?</vt:lpstr>
      <vt:lpstr>Cele Bractwa</vt:lpstr>
      <vt:lpstr>Prezentacja programu PowerPoint</vt:lpstr>
      <vt:lpstr>Kto może dołączyć?</vt:lpstr>
      <vt:lpstr>Rekrutacja</vt:lpstr>
      <vt:lpstr>Powstanie Bractwa</vt:lpstr>
      <vt:lpstr>Rejony Bractwa i ilość członków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BRACTWO ŚWIĘTEGO JÓZEFA</dc:title>
  <dc:creator>Natalia Łasocha</dc:creator>
  <cp:lastModifiedBy>Natalia Łasocha</cp:lastModifiedBy>
  <cp:revision>3</cp:revision>
  <dcterms:created xsi:type="dcterms:W3CDTF">2020-05-17T09:50:48Z</dcterms:created>
  <dcterms:modified xsi:type="dcterms:W3CDTF">2020-05-17T10:09:55Z</dcterms:modified>
</cp:coreProperties>
</file>