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2" r:id="rId5"/>
    <p:sldId id="256" r:id="rId6"/>
    <p:sldId id="261" r:id="rId7"/>
    <p:sldId id="259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CA60-9DD9-4961-8487-6BC790C231CF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046A-A58D-491A-8C30-CA9570BBA2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CA60-9DD9-4961-8487-6BC790C231CF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046A-A58D-491A-8C30-CA9570BBA2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CA60-9DD9-4961-8487-6BC790C231CF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046A-A58D-491A-8C30-CA9570BBA2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CA60-9DD9-4961-8487-6BC790C231CF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046A-A58D-491A-8C30-CA9570BBA2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CA60-9DD9-4961-8487-6BC790C231CF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046A-A58D-491A-8C30-CA9570BBA2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CA60-9DD9-4961-8487-6BC790C231CF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046A-A58D-491A-8C30-CA9570BBA2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CA60-9DD9-4961-8487-6BC790C231CF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046A-A58D-491A-8C30-CA9570BBA2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CA60-9DD9-4961-8487-6BC790C231CF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046A-A58D-491A-8C30-CA9570BBA2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CA60-9DD9-4961-8487-6BC790C231CF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046A-A58D-491A-8C30-CA9570BBA2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CA60-9DD9-4961-8487-6BC790C231CF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046A-A58D-491A-8C30-CA9570BBA2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CA60-9DD9-4961-8487-6BC790C231CF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9046A-A58D-491A-8C30-CA9570BBA2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ACA60-9DD9-4961-8487-6BC790C231CF}" type="datetimeFigureOut">
              <a:rPr lang="pl-PL" smtClean="0"/>
              <a:t>17.05.2020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9046A-A58D-491A-8C30-CA9570BBA23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pl-PL" sz="100" b="1" dirty="0" smtClean="0"/>
              <a:t>.</a:t>
            </a:r>
            <a:endParaRPr lang="pl-PL" sz="1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670842" cy="40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r>
              <a:rPr lang="pl-PL" sz="1600" dirty="0" smtClean="0"/>
              <a:t>.</a:t>
            </a:r>
            <a:endParaRPr lang="pl-PL" sz="1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584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1600" dirty="0" smtClean="0"/>
              <a:t>Święto swojego patrona obchodzi 1 maja Bractwo św. Józefa. Co roku spotyka się w Jemielnicy, </a:t>
            </a:r>
          </a:p>
          <a:p>
            <a:pPr algn="ctr">
              <a:buNone/>
            </a:pPr>
            <a:r>
              <a:rPr lang="pl-PL" sz="1600" dirty="0" smtClean="0"/>
              <a:t>a w tym roku członkowie łączyli się duchowo i poprzez transmisję Mszy św. </a:t>
            </a:r>
          </a:p>
          <a:p>
            <a:pPr algn="ctr">
              <a:buNone/>
            </a:pPr>
            <a:r>
              <a:rPr lang="pl-PL" sz="1600" dirty="0" smtClean="0"/>
              <a:t>z biskupem z opolskiej katedry. Ściśle męska wspólnota prężnie się rozwija </a:t>
            </a:r>
          </a:p>
          <a:p>
            <a:pPr algn="ctr">
              <a:buNone/>
            </a:pPr>
            <a:r>
              <a:rPr lang="pl-PL" sz="1600" dirty="0" smtClean="0"/>
              <a:t>i liczy już ponad 800 osób.</a:t>
            </a:r>
            <a:endParaRPr lang="pl-PL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313" y="188640"/>
            <a:ext cx="75723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9442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1600" dirty="0" smtClean="0"/>
              <a:t>Członkiem Bractwa może zostać mężczyzna, katolik, który ukończył 18. rok życia i pragnie prowadzić życie prawdziwie katolickie oraz dobrowolnie włącza się w zadania apostolskie Kościoła. Do Bractwa Świętego Józefa mogą wstępować duchowni, osoby konsekrowane</a:t>
            </a:r>
            <a:br>
              <a:rPr lang="pl-PL" sz="1600" dirty="0" smtClean="0"/>
            </a:br>
            <a:r>
              <a:rPr lang="pl-PL" sz="1600" dirty="0" smtClean="0"/>
              <a:t> i wierni świeccy.</a:t>
            </a:r>
            <a:br>
              <a:rPr lang="pl-PL" sz="1600" dirty="0" smtClean="0"/>
            </a:br>
            <a:endParaRPr lang="pl-PL" sz="1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3696" y="2307806"/>
            <a:ext cx="3018464" cy="381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44016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Cele Bractwa można określić następująco:</a:t>
            </a:r>
            <a:br>
              <a:rPr lang="pl-PL" sz="2800" b="1" dirty="0" smtClean="0"/>
            </a:b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1600" dirty="0" smtClean="0"/>
              <a:t>uświęcenie </a:t>
            </a:r>
            <a:r>
              <a:rPr lang="pl-PL" sz="1600" dirty="0"/>
              <a:t>członków przez naśladowanie św. Józefa,</a:t>
            </a:r>
          </a:p>
          <a:p>
            <a:pPr algn="ctr">
              <a:lnSpc>
                <a:spcPct val="150000"/>
              </a:lnSpc>
            </a:pPr>
            <a:r>
              <a:rPr lang="pl-PL" sz="1600" dirty="0"/>
              <a:t>chrześcijańska formacja członków do dojrzałego realizowania powołania męża i ojca,</a:t>
            </a:r>
          </a:p>
          <a:p>
            <a:pPr algn="ctr">
              <a:lnSpc>
                <a:spcPct val="150000"/>
              </a:lnSpc>
            </a:pPr>
            <a:r>
              <a:rPr lang="pl-PL" sz="1600" dirty="0"/>
              <a:t>formowanie i pobudzanie członków do zaangażowania na rzecz dobra wspólnego w społeczeństwie,</a:t>
            </a:r>
          </a:p>
          <a:p>
            <a:pPr algn="ctr">
              <a:lnSpc>
                <a:spcPct val="150000"/>
              </a:lnSpc>
            </a:pPr>
            <a:r>
              <a:rPr lang="pl-PL" sz="1600" dirty="0"/>
              <a:t>inspirowanie członków do gorliwej pracy apostolskiej w parafii.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7606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Bractwo jest więc wspólnotą modlitewno-apostolską, zrzeszającą mężczyzn (duchownych i świeckich), którą przenika i łączy troska o własną formację, jak i o zbawienie środowiska, w którym członkowie żyją oraz pracują. Bractwo Świętego Józefa stawia sobie za cel przede wszystkim uświęcenie członków przez naśladowanie św. Józefa i modlitwę przez jego wstawiennictwo. Równie ważne są cele formacyjne Bractwa: formowanie członków do dojrzałego realizowania powołania męża i ojca rodziny, a w przypadku duchownych – pasterza i przewodnika wspólnoty wiernych, inspirowanie członków do gorliwej pracy apostolskiej w parafii oraz formowanie i pobudzanie członków do </a:t>
            </a:r>
            <a:r>
              <a:rPr lang="pl-PL" sz="2000" dirty="0" smtClean="0"/>
              <a:t>zaangażowania na rzecz dobra </a:t>
            </a:r>
            <a:r>
              <a:rPr lang="pl-PL" sz="2000" dirty="0"/>
              <a:t>wspólnego w społeczeństwie.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51112"/>
          </a:xfrm>
        </p:spPr>
        <p:txBody>
          <a:bodyPr/>
          <a:lstStyle/>
          <a:p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/>
              <a:t>Pielgrzymka Bractwa św. Józefa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śladami </a:t>
            </a:r>
            <a:r>
              <a:rPr lang="pl-PL" sz="2800" b="1" dirty="0"/>
              <a:t>św. Jana Pawła II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719305" cy="435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pl-PL" sz="1600" dirty="0" smtClean="0"/>
              <a:t>.</a:t>
            </a:r>
            <a:endParaRPr lang="pl-PL" sz="1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168352"/>
          </a:xfrm>
        </p:spPr>
        <p:txBody>
          <a:bodyPr>
            <a:normAutofit/>
          </a:bodyPr>
          <a:lstStyle/>
          <a:p>
            <a:pPr algn="ctr"/>
            <a:r>
              <a:rPr lang="pl-PL" sz="1600" dirty="0"/>
              <a:t>Akt poświęcenia się św. Józefowi </a:t>
            </a:r>
          </a:p>
          <a:p>
            <a:pPr>
              <a:buNone/>
            </a:pPr>
            <a:r>
              <a:rPr lang="pl-PL" sz="1600" dirty="0" smtClean="0"/>
              <a:t>        Święty </a:t>
            </a:r>
            <a:r>
              <a:rPr lang="pl-PL" sz="1600" dirty="0"/>
              <a:t>Józefie, mój najmilszy Ojcze, po Jezusie i Maryi najdroższy mojemu sercu, Tobie się powierzam i oddaję, jak powierzyli się Twej opiece Boży Syn i Jego Przeczysta Matka. Przyjmij mnie za swoje dziecko, bo ja na całe życie obieram Cię za Ojca, Opiekuna, Obrońcę i Przewodnika mej duszy. O mój najlepszy Ojcze, święty Józefie, prowadź mnie prostą drogą do Jezusa i Maryi. Naucz mnie kochać wszystkich czystą miłością i być gotowym do poświęceń dla bliźnich. Naucz walczyć z pokusami ciała, świata i szatana, i znosić w cichości każdy krzyż, jaki mnie spotka. Naucz pokory i posłuszeństwa woli Bożej. O najdroższy święty Józefie, bądź Piastunem mej duszy, odkupionej Krwią Chrystusa. Czuwaj nade mną, jak strzegłeś Dzieciątka Jezus, a ja Ci przyrzekam wierność, miłość i całkowite posłuszeństwo, bo ufam, że za Twym wstawiennictwem będę zbawiony. Nie patrz na moją nędzę, ale dla miłości Jezusa i Maryi przyjmij mnie pod swą ojcowską opiekę. Amen. </a:t>
            </a:r>
          </a:p>
          <a:p>
            <a:pPr algn="ctr"/>
            <a:endParaRPr lang="pl-PL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0648"/>
            <a:ext cx="2304256" cy="279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418</Words>
  <Application>Microsoft Office PowerPoint</Application>
  <PresentationFormat>Pokaz na ekranie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.</vt:lpstr>
      <vt:lpstr>.</vt:lpstr>
      <vt:lpstr>Członkiem Bractwa może zostać mężczyzna, katolik, który ukończył 18. rok życia i pragnie prowadzić życie prawdziwie katolickie oraz dobrowolnie włącza się w zadania apostolskie Kościoła. Do Bractwa Świętego Józefa mogą wstępować duchowni, osoby konsekrowane  i wierni świeccy. </vt:lpstr>
      <vt:lpstr>Cele Bractwa można określić następująco: </vt:lpstr>
      <vt:lpstr>Bractwo jest więc wspólnotą modlitewno-apostolską, zrzeszającą mężczyzn (duchownych i świeckich), którą przenika i łączy troska o własną formację, jak i o zbawienie środowiska, w którym członkowie żyją oraz pracują. Bractwo Świętego Józefa stawia sobie za cel przede wszystkim uświęcenie członków przez naśladowanie św. Józefa i modlitwę przez jego wstawiennictwo. Równie ważne są cele formacyjne Bractwa: formowanie członków do dojrzałego realizowania powołania męża i ojca rodziny, a w przypadku duchownych – pasterza i przewodnika wspólnoty wiernych, inspirowanie członków do gorliwej pracy apostolskiej w parafii oraz formowanie i pobudzanie członków do zaangażowania na rzecz dobra wspólnego w społeczeństwie.</vt:lpstr>
      <vt:lpstr>Pielgrzymka Bractwa św. Józefa  śladami św. Jana Pawła II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Bractwo św. Józefa</dc:title>
  <dc:creator>Ewa</dc:creator>
  <cp:lastModifiedBy>Ewa</cp:lastModifiedBy>
  <cp:revision>7</cp:revision>
  <dcterms:created xsi:type="dcterms:W3CDTF">2020-05-17T12:07:01Z</dcterms:created>
  <dcterms:modified xsi:type="dcterms:W3CDTF">2020-05-17T13:13:53Z</dcterms:modified>
</cp:coreProperties>
</file>